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 ExtraBold" charset="1" panose="00000000000000000000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0085">
            <a:off x="-1503616" y="8685762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0112" y="2057033"/>
            <a:ext cx="5787775" cy="5729897"/>
          </a:xfrm>
          <a:custGeom>
            <a:avLst/>
            <a:gdLst/>
            <a:ahLst/>
            <a:cxnLst/>
            <a:rect r="r" b="b" t="t" l="l"/>
            <a:pathLst>
              <a:path h="5729897" w="5787775">
                <a:moveTo>
                  <a:pt x="0" y="0"/>
                </a:moveTo>
                <a:lnTo>
                  <a:pt x="5787776" y="0"/>
                </a:lnTo>
                <a:lnTo>
                  <a:pt x="5787776" y="5729897"/>
                </a:lnTo>
                <a:lnTo>
                  <a:pt x="0" y="572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82665"/>
            <a:ext cx="16230600" cy="222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7"/>
              </a:lnSpc>
              <a:spcBef>
                <a:spcPct val="0"/>
              </a:spcBef>
            </a:pPr>
            <a:r>
              <a:rPr lang="en-US" sz="13048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Welcome to TTT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6737" y="3492470"/>
            <a:ext cx="537452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3T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3362" y="5951885"/>
            <a:ext cx="537452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Restaurant Management Website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6244"/>
            <a:ext cx="16230600" cy="8458200"/>
          </a:xfrm>
          <a:custGeom>
            <a:avLst/>
            <a:gdLst/>
            <a:ahLst/>
            <a:cxnLst/>
            <a:rect r="r" b="b" t="t" l="l"/>
            <a:pathLst>
              <a:path h="8458200" w="16230600">
                <a:moveTo>
                  <a:pt x="0" y="0"/>
                </a:moveTo>
                <a:lnTo>
                  <a:pt x="16230600" y="0"/>
                </a:lnTo>
                <a:lnTo>
                  <a:pt x="16230600" y="8458200"/>
                </a:lnTo>
                <a:lnTo>
                  <a:pt x="0" y="845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959" y="293469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Menu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0085">
            <a:off x="-1503616" y="8685762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0112" y="2057033"/>
            <a:ext cx="5787775" cy="5729897"/>
          </a:xfrm>
          <a:custGeom>
            <a:avLst/>
            <a:gdLst/>
            <a:ahLst/>
            <a:cxnLst/>
            <a:rect r="r" b="b" t="t" l="l"/>
            <a:pathLst>
              <a:path h="5729897" w="5787775">
                <a:moveTo>
                  <a:pt x="0" y="0"/>
                </a:moveTo>
                <a:lnTo>
                  <a:pt x="5787776" y="0"/>
                </a:lnTo>
                <a:lnTo>
                  <a:pt x="5787776" y="5729897"/>
                </a:lnTo>
                <a:lnTo>
                  <a:pt x="0" y="572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54755"/>
            <a:ext cx="16230600" cy="290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0"/>
              </a:lnSpc>
              <a:spcBef>
                <a:spcPct val="0"/>
              </a:spcBef>
            </a:pPr>
            <a:r>
              <a:rPr lang="en-US" sz="1705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Demo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0085">
            <a:off x="-1503616" y="8685762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0112" y="2057033"/>
            <a:ext cx="5787775" cy="5729897"/>
          </a:xfrm>
          <a:custGeom>
            <a:avLst/>
            <a:gdLst/>
            <a:ahLst/>
            <a:cxnLst/>
            <a:rect r="r" b="b" t="t" l="l"/>
            <a:pathLst>
              <a:path h="5729897" w="5787775">
                <a:moveTo>
                  <a:pt x="0" y="0"/>
                </a:moveTo>
                <a:lnTo>
                  <a:pt x="5787776" y="0"/>
                </a:lnTo>
                <a:lnTo>
                  <a:pt x="5787776" y="5729897"/>
                </a:lnTo>
                <a:lnTo>
                  <a:pt x="0" y="572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54755"/>
            <a:ext cx="16230600" cy="29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0"/>
              </a:lnSpc>
              <a:spcBef>
                <a:spcPct val="0"/>
              </a:spcBef>
            </a:pPr>
            <a:r>
              <a:rPr lang="en-US" sz="1705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9765" y="1350731"/>
            <a:ext cx="8955149" cy="7585538"/>
            <a:chOff x="0" y="0"/>
            <a:chExt cx="2374900" cy="2011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0" t="-47895" r="0" b="-2960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574915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84170" y="2183670"/>
            <a:ext cx="757984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Team introduction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4170" y="7472298"/>
            <a:ext cx="2301892" cy="707232"/>
            <a:chOff x="0" y="0"/>
            <a:chExt cx="7524879" cy="2311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084170" y="7667119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b="true" sz="16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84170" y="4917345"/>
            <a:ext cx="8446145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Đỗ Gia Thụy - ITCSIU21237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Nguyễn Thanh Tú - ITITIU21338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Dương Minh Tuấn -  ITITWE21092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6619" y="1028700"/>
            <a:ext cx="6272681" cy="4601105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5474" t="-12886" r="-1858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53500" y="4513982"/>
            <a:ext cx="6272681" cy="4601105"/>
            <a:chOff x="0" y="0"/>
            <a:chExt cx="4198620" cy="3079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3"/>
              <a:stretch>
                <a:fillRect l="0" t="-2430" r="-12671" b="-1297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870085">
            <a:off x="-788452" y="9459728"/>
            <a:ext cx="4661954" cy="2587384"/>
          </a:xfrm>
          <a:custGeom>
            <a:avLst/>
            <a:gdLst/>
            <a:ahLst/>
            <a:cxnLst/>
            <a:rect r="r" b="b" t="t" l="l"/>
            <a:pathLst>
              <a:path h="2587384" w="4661954">
                <a:moveTo>
                  <a:pt x="0" y="0"/>
                </a:moveTo>
                <a:lnTo>
                  <a:pt x="4661954" y="0"/>
                </a:lnTo>
                <a:lnTo>
                  <a:pt x="4661954" y="2587384"/>
                </a:lnTo>
                <a:lnTo>
                  <a:pt x="0" y="2587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57919" y="74964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32459" y="740261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3114" y="1740246"/>
            <a:ext cx="7490979" cy="102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Our Vision &amp;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3114" y="2654646"/>
            <a:ext cx="609611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Mission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3114" y="5076825"/>
            <a:ext cx="5869776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The growing importance of online presence for restaurants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The need for easy-to-use, efficient, and visually appealing platforms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Our goal: Enhance customer experience and restaurant management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973114" y="4533032"/>
            <a:ext cx="537009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This Website?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3114" y="7282127"/>
            <a:ext cx="5370099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Restaurant owners looking for better management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Customers seeking convenience and customization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VIP clients enjoying exclusive services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73114" y="6738335"/>
            <a:ext cx="537009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Who Benefits from This?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55097"/>
            <a:ext cx="18288000" cy="6988098"/>
            <a:chOff x="0" y="0"/>
            <a:chExt cx="6342126" cy="2423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508" y="-157988"/>
              <a:ext cx="6648958" cy="2581402"/>
            </a:xfrm>
            <a:custGeom>
              <a:avLst/>
              <a:gdLst/>
              <a:ahLst/>
              <a:cxnLst/>
              <a:rect r="r" b="b" t="t" l="l"/>
              <a:pathLst>
                <a:path h="2581402" w="6648958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10227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870085">
            <a:off x="-788452" y="9459728"/>
            <a:ext cx="4661954" cy="2587384"/>
          </a:xfrm>
          <a:custGeom>
            <a:avLst/>
            <a:gdLst/>
            <a:ahLst/>
            <a:cxnLst/>
            <a:rect r="r" b="b" t="t" l="l"/>
            <a:pathLst>
              <a:path h="2587384" w="4661954">
                <a:moveTo>
                  <a:pt x="0" y="0"/>
                </a:moveTo>
                <a:lnTo>
                  <a:pt x="4661954" y="0"/>
                </a:lnTo>
                <a:lnTo>
                  <a:pt x="4661954" y="2587384"/>
                </a:lnTo>
                <a:lnTo>
                  <a:pt x="0" y="2587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64723" y="367777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14875" y="367777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7973" y="6450293"/>
            <a:ext cx="609574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Key Feature of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1751" y="7364693"/>
            <a:ext cx="609574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TTT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260499"/>
            <a:ext cx="7764995" cy="261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Login / Register</a:t>
            </a:r>
          </a:p>
          <a:p>
            <a:pPr algn="just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Account Management</a:t>
            </a:r>
          </a:p>
          <a:p>
            <a:pPr algn="just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Browsing Products  </a:t>
            </a:r>
          </a:p>
          <a:p>
            <a:pPr algn="just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Ordering Process</a:t>
            </a:r>
          </a:p>
          <a:p>
            <a:pPr algn="just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Payment Integration</a:t>
            </a:r>
          </a:p>
          <a:p>
            <a:pPr algn="just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 Tracking: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02389" y="6622850"/>
            <a:ext cx="5370099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Functional Requirement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36108" cy="3672938"/>
            <a:chOff x="0" y="0"/>
            <a:chExt cx="2374900" cy="2011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13399" t="0" r="-133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585362"/>
            <a:ext cx="4336108" cy="3672938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0" t="-62079" r="0" b="-1531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25387" y="3307031"/>
            <a:ext cx="4336108" cy="3672938"/>
            <a:chOff x="0" y="0"/>
            <a:chExt cx="2374900" cy="2011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13459" t="0" r="-1345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55354" y="4337359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2"/>
                </a:lnTo>
                <a:lnTo>
                  <a:pt x="0" y="161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48009" y="222559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2"/>
                </a:lnTo>
                <a:lnTo>
                  <a:pt x="0" y="161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58667" y="8161426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1"/>
                </a:lnTo>
                <a:lnTo>
                  <a:pt x="0" y="1612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46448" y="1952285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User-Centered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46448" y="2866685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460" y="4646026"/>
            <a:ext cx="537009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Simple navigation for customers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146448" y="4464579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00460" y="5705165"/>
            <a:ext cx="537009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Responsive design for mobile and desktop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146448" y="5523718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0460" y="6759737"/>
            <a:ext cx="537009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•Accessibility for diverse user needs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146448" y="6578291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36108" cy="3672938"/>
            <a:chOff x="0" y="0"/>
            <a:chExt cx="2374900" cy="2011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13399" t="0" r="-133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585362"/>
            <a:ext cx="4336108" cy="3672938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0" t="-62079" r="0" b="-1531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25387" y="3307031"/>
            <a:ext cx="4336108" cy="3672938"/>
            <a:chOff x="0" y="0"/>
            <a:chExt cx="2374900" cy="2011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13459" t="0" r="-1345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55354" y="4337359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2"/>
                </a:lnTo>
                <a:lnTo>
                  <a:pt x="0" y="161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48009" y="222559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2"/>
                </a:lnTo>
                <a:lnTo>
                  <a:pt x="0" y="161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58667" y="8161426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1"/>
                </a:lnTo>
                <a:lnTo>
                  <a:pt x="0" y="1612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46448" y="1952285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Build with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46448" y="2866685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Modern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460" y="4646026"/>
            <a:ext cx="5370099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Frontend: React.js, Node.js, Html, Css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146448" y="4464579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00460" y="5705165"/>
            <a:ext cx="537009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Backend: Node.js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6448" y="5523718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0460" y="6759737"/>
            <a:ext cx="537009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Database: MySQL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46448" y="6578291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77562"/>
            <a:ext cx="16860046" cy="8008522"/>
          </a:xfrm>
          <a:custGeom>
            <a:avLst/>
            <a:gdLst/>
            <a:ahLst/>
            <a:cxnLst/>
            <a:rect r="r" b="b" t="t" l="l"/>
            <a:pathLst>
              <a:path h="8008522" w="16860046">
                <a:moveTo>
                  <a:pt x="0" y="0"/>
                </a:moveTo>
                <a:lnTo>
                  <a:pt x="16860046" y="0"/>
                </a:lnTo>
                <a:lnTo>
                  <a:pt x="16860046" y="8008522"/>
                </a:lnTo>
                <a:lnTo>
                  <a:pt x="0" y="800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959" y="293469"/>
            <a:ext cx="115964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Register/Login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177" y="1663310"/>
            <a:ext cx="16707645" cy="7936131"/>
          </a:xfrm>
          <a:custGeom>
            <a:avLst/>
            <a:gdLst/>
            <a:ahLst/>
            <a:cxnLst/>
            <a:rect r="r" b="b" t="t" l="l"/>
            <a:pathLst>
              <a:path h="7936131" w="16707645">
                <a:moveTo>
                  <a:pt x="0" y="0"/>
                </a:moveTo>
                <a:lnTo>
                  <a:pt x="16707646" y="0"/>
                </a:lnTo>
                <a:lnTo>
                  <a:pt x="16707646" y="7936131"/>
                </a:lnTo>
                <a:lnTo>
                  <a:pt x="0" y="7936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959" y="293469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Hero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301" y="1590208"/>
            <a:ext cx="16851596" cy="7835992"/>
          </a:xfrm>
          <a:custGeom>
            <a:avLst/>
            <a:gdLst/>
            <a:ahLst/>
            <a:cxnLst/>
            <a:rect r="r" b="b" t="t" l="l"/>
            <a:pathLst>
              <a:path h="7835992" w="16851596">
                <a:moveTo>
                  <a:pt x="0" y="0"/>
                </a:moveTo>
                <a:lnTo>
                  <a:pt x="16851596" y="0"/>
                </a:lnTo>
                <a:lnTo>
                  <a:pt x="16851596" y="7835992"/>
                </a:lnTo>
                <a:lnTo>
                  <a:pt x="0" y="783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959" y="293469"/>
            <a:ext cx="71128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About Us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DAGZYJO15Xs</dc:identifier>
  <dcterms:modified xsi:type="dcterms:W3CDTF">2011-08-01T06:04:30Z</dcterms:modified>
  <cp:revision>1</cp:revision>
  <dc:title>Blue Doodle Project Presentation</dc:title>
</cp:coreProperties>
</file>